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"/>
  </p:notesMasterIdLst>
  <p:sldIdLst>
    <p:sldId id="263" r:id="rId2"/>
    <p:sldId id="264" r:id="rId3"/>
    <p:sldId id="257" r:id="rId4"/>
    <p:sldId id="259" r:id="rId5"/>
    <p:sldId id="260" r:id="rId6"/>
    <p:sldId id="261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ika agarwal" initials="sa" lastIdx="1" clrIdx="0">
    <p:extLst>
      <p:ext uri="{19B8F6BF-5375-455C-9EA6-DF929625EA0E}">
        <p15:presenceInfo xmlns:p15="http://schemas.microsoft.com/office/powerpoint/2012/main" userId="27deed9614c151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729"/>
    <a:srgbClr val="F27F0C"/>
    <a:srgbClr val="510F0F"/>
    <a:srgbClr val="631313"/>
    <a:srgbClr val="A82121"/>
    <a:srgbClr val="7A1818"/>
    <a:srgbClr val="E42C1A"/>
    <a:srgbClr val="3B0B0B"/>
    <a:srgbClr val="242424"/>
    <a:srgbClr val="A13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74C55-67EE-41B1-96A8-7B1C16185E5F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AD5E6-3CAE-45A9-A97E-6076299BC9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43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32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(#F9B872, #FAE7A5): Orange</a:t>
            </a:r>
          </a:p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powder blue (#B6E1E7)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3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(#F9B872, #FAE7A5): Orange</a:t>
            </a:r>
          </a:p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powder blue (#B6E1E7)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9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(#F9B872, #FAE7A5): Orange</a:t>
            </a:r>
          </a:p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powder blue (#B6E1E7)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77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(#F9B872, #FAE7A5): Orange</a:t>
            </a:r>
          </a:p>
          <a:p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powder blue (#</a:t>
            </a:r>
            <a:r>
              <a:rPr lang="en-IN" b="0" i="0" dirty="0">
                <a:solidFill>
                  <a:srgbClr val="B6E1E7"/>
                </a:solidFill>
                <a:effectLst/>
                <a:latin typeface="Muli"/>
              </a:rPr>
              <a:t>B6E1E7</a:t>
            </a:r>
            <a:r>
              <a:rPr lang="en-IN" b="0" i="0" dirty="0">
                <a:solidFill>
                  <a:srgbClr val="36344D"/>
                </a:solidFill>
                <a:effectLst/>
                <a:latin typeface="Muli"/>
              </a:rPr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7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AD5E6-3CAE-45A9-A97E-6076299BC90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28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1540-3A6C-22F2-049C-0D0CA5C48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23AD9-B00E-CD9E-8A35-D7F24F85D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8EA16-B7D0-3AC1-E773-F52EB51C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27F2F-34DD-0EC9-2A9A-EF43B68B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DC3B-EF71-6931-5162-B1A62B4D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06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CF41-6385-444A-75BA-A7807521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D9337-BDC7-ABAF-7FCC-7EA6A4D1D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1A39-F301-3461-23C7-08661A21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DE9F-B953-B6AB-CE74-DCE644D3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36D0-DD8D-427D-9CF1-6F12E1D5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47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5608A-9ACA-1500-0AC1-F3E7BCA2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DF14F-4A92-3ED4-AA40-800F4F783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9B574-6B1C-302E-8BDA-F09B33D9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41033-25AF-D75E-4FBA-24296C62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B43F-A597-F77C-B86F-B61D6159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18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69BD-4501-6522-12F6-E194CA4F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7B7B-40DD-FD63-30B9-92B099CE2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0286-F169-2D09-0FCC-75802706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EDE4-2BE6-2554-C1F7-9C3152A1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FCE1-9B62-110F-3A24-7A4A16B5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35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5354-EB26-00F1-5ED2-33CAF8C2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A240D-5F91-9CCE-673E-436CDC1E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2CA2D-7EAE-2ED2-F1D5-A058CC7A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E1-9C8F-7FF7-2B82-A2CCE74B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2094B-2DA9-C146-9920-81B4EABB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83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B01-CA1F-B325-651A-FF77BFF5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60A4-6992-8147-4632-4FD06D0A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BAED3-F69A-32BE-BF20-81163115E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0CA2B-1248-5EEC-C908-672C7B03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667A3-7DD7-AFA7-F0AC-99424DC2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6320D-EC97-90F3-A584-77402A95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91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078C-D48F-9C57-D126-A724FC07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6982-732C-AAD0-B619-42D0C685F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BE33-DC66-FC2B-D5CB-A7CEAF89A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F8DFF-22EB-E0C7-945C-640E933B3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21D4A-AB38-5681-BE20-234EF0E6A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000A0-ED43-4868-95BA-26EEAA4C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EE44B-1F21-D4BC-255D-8FFAF1CC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45689-871C-6FFA-01C8-FF7E2354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59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A0EA-310B-CE67-D6AE-EBB93350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B320E-04A1-6225-6580-7E92D83E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F147F-8007-308C-2A78-829E8E10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2601F-FBC7-81D9-F9FD-F510E561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1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6967A-660F-0384-0B82-67061978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8282C-95B2-B502-1A8D-86CFEEAA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C9573-0DAE-0CD8-A710-42EC95FD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06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2765-257D-35ED-2499-64FE61D6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C5C6-9FD5-E4B3-470C-0DCE6011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B76EC-1590-AC2C-CBEE-05DA636B5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B4DDC-20F6-C17E-118F-C4C8CCB6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9B86F-A3B2-CE80-8169-B761F981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9DBF7-4AEB-99D2-E025-C39FA2A0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4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F05A-FEA0-B5D0-73F4-EDAA8F45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33C3D-0D9E-3885-2DBB-D36C1BC58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89FAE-C6DC-C71C-FC46-1342F3323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DD059-EB31-F27C-12F2-40433FB3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D8BC2-1FB7-9427-E0F3-C09D9A78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1DB1E-EEFC-CF49-4B8B-28708CBB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0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29662-7925-CA4D-6100-2B08BC59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9FCE4-FBAB-E817-EC27-50C8EB0B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FFB0A-CD81-5B40-DEDD-0598ED31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1A0D0-8BA4-4A16-B1E3-7C6B73E943C8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AF3A2-CBF6-08D0-111F-FF81BA80E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8523A-8130-F4F1-7DD9-A6EE0E20A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BD6CE-BC31-48DD-A9CB-0004667FA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32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tmp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tmp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black background wallpapers | Peakpx">
            <a:extLst>
              <a:ext uri="{FF2B5EF4-FFF2-40B4-BE49-F238E27FC236}">
                <a16:creationId xmlns:a16="http://schemas.microsoft.com/office/drawing/2014/main" id="{C6604C31-92FE-1B03-24EE-35F6ED1D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548231"/>
          </a:xfrm>
          <a:prstGeom prst="rect">
            <a:avLst/>
          </a:prstGeom>
          <a:solidFill>
            <a:schemeClr val="tx1">
              <a:alpha val="5000"/>
            </a:schemeClr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D0210A-A2C3-5AFF-044A-3CFB7621E2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74" b="12476"/>
          <a:stretch/>
        </p:blipFill>
        <p:spPr>
          <a:xfrm>
            <a:off x="1497141" y="137160"/>
            <a:ext cx="9606960" cy="4614531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063028E5-86A3-A409-470D-C845B6F05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4544AC-40D0-0AB5-CC34-FC9FE1EC2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666" y="4032679"/>
            <a:ext cx="9979334" cy="2781950"/>
          </a:xfrm>
          <a:solidFill>
            <a:srgbClr val="F7A729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A82121"/>
                </a:solidFill>
              </a:rPr>
              <a:t>A place to find, add or review gifts for loved ones</a:t>
            </a:r>
            <a:endParaRPr lang="en-IN" sz="3600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B996DD9-28ED-8CCB-8710-0A11C1E5B969}"/>
              </a:ext>
            </a:extLst>
          </p:cNvPr>
          <p:cNvSpPr txBox="1">
            <a:spLocks/>
          </p:cNvSpPr>
          <p:nvPr/>
        </p:nvSpPr>
        <p:spPr>
          <a:xfrm>
            <a:off x="609435" y="6425191"/>
            <a:ext cx="11006619" cy="210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rgbClr val="A8212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BEE294-8D10-0915-BCC9-348C3CB607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"/>
          <a:stretch/>
        </p:blipFill>
        <p:spPr>
          <a:xfrm>
            <a:off x="1114254" y="-126853"/>
            <a:ext cx="10234000" cy="49261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C149E6-89F2-F013-82F9-50BAAF2487F1}"/>
              </a:ext>
            </a:extLst>
          </p:cNvPr>
          <p:cNvSpPr txBox="1"/>
          <p:nvPr/>
        </p:nvSpPr>
        <p:spPr>
          <a:xfrm>
            <a:off x="2269384" y="4499293"/>
            <a:ext cx="7686720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00" b="1" dirty="0" err="1">
                <a:solidFill>
                  <a:srgbClr val="510F0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PresentDAO</a:t>
            </a:r>
            <a:endParaRPr lang="en-IN" sz="11700" b="1" dirty="0">
              <a:solidFill>
                <a:srgbClr val="510F0F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9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96C0-FE63-0E46-7EF4-AF317C8E16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rgbClr val="F7A729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WHAT IT DOES?</a:t>
            </a:r>
            <a:endParaRPr lang="en-IN" dirty="0">
              <a:solidFill>
                <a:srgbClr val="F7A729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A34E-B732-ABA5-E374-258414EC42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 allows users to add gifts they have recently given or received from someone. 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 allows users to search for gifts given the specifications of the receiver.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 allows for a review and rating system to generate proper feedback.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Essentially makes the whole process of thinking of gifts before birthdays easier and peer-connected.</a:t>
            </a:r>
            <a:endParaRPr lang="en-IN" sz="3200" dirty="0">
              <a:solidFill>
                <a:srgbClr val="F7A729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9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F0C39-26B1-BC85-A982-78A4F9F9D458}"/>
              </a:ext>
            </a:extLst>
          </p:cNvPr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rgbClr val="F27F0C"/>
          </a:solidFill>
          <a:ln>
            <a:solidFill>
              <a:srgbClr val="A13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CBB64C-0CED-9B8C-EF62-BFD23922C053}"/>
              </a:ext>
            </a:extLst>
          </p:cNvPr>
          <p:cNvCxnSpPr>
            <a:cxnSpLocks/>
          </p:cNvCxnSpPr>
          <p:nvPr/>
        </p:nvCxnSpPr>
        <p:spPr>
          <a:xfrm>
            <a:off x="8208667" y="114210"/>
            <a:ext cx="0" cy="885141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7B1184-9D75-DFBC-D5DB-F7E47589A5FC}"/>
              </a:ext>
            </a:extLst>
          </p:cNvPr>
          <p:cNvSpPr txBox="1"/>
          <p:nvPr/>
        </p:nvSpPr>
        <p:spPr>
          <a:xfrm>
            <a:off x="8483067" y="396359"/>
            <a:ext cx="19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ADD 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79FE1-E5A9-4DCD-CFD4-9A0F9439D709}"/>
              </a:ext>
            </a:extLst>
          </p:cNvPr>
          <p:cNvSpPr txBox="1"/>
          <p:nvPr/>
        </p:nvSpPr>
        <p:spPr>
          <a:xfrm>
            <a:off x="10445510" y="119360"/>
            <a:ext cx="121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PROFILE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86C1A-10CE-47D6-1D26-3E4D65F0C7E3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94B9E4-CBF3-4794-51D1-ABD794257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42795"/>
          <a:stretch/>
        </p:blipFill>
        <p:spPr>
          <a:xfrm>
            <a:off x="3571947" y="42309"/>
            <a:ext cx="3053117" cy="10109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BEE388-6DC3-C839-F308-C44E87B7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6" t="46960" r="61530" b="31918"/>
          <a:stretch/>
        </p:blipFill>
        <p:spPr>
          <a:xfrm>
            <a:off x="507065" y="169112"/>
            <a:ext cx="828040" cy="775335"/>
          </a:xfrm>
          <a:prstGeom prst="rect">
            <a:avLst/>
          </a:prstGeom>
        </p:spPr>
      </p:pic>
      <p:pic>
        <p:nvPicPr>
          <p:cNvPr id="1032" name="Picture 8" descr="Free Vintage Teacup Image">
            <a:extLst>
              <a:ext uri="{FF2B5EF4-FFF2-40B4-BE49-F238E27FC236}">
                <a16:creationId xmlns:a16="http://schemas.microsoft.com/office/drawing/2014/main" id="{DFD95EF0-9507-DFA4-CA72-2F4CD09E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8" y="1721699"/>
            <a:ext cx="1991662" cy="154248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1034" name="Picture 10" descr="Pretty Teacup Picture">
            <a:extLst>
              <a:ext uri="{FF2B5EF4-FFF2-40B4-BE49-F238E27FC236}">
                <a16:creationId xmlns:a16="http://schemas.microsoft.com/office/drawing/2014/main" id="{EE955D66-9210-39D8-F653-AA1F8BD2D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80" y="1725473"/>
            <a:ext cx="2083695" cy="15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ral Tea Cup Image">
            <a:extLst>
              <a:ext uri="{FF2B5EF4-FFF2-40B4-BE49-F238E27FC236}">
                <a16:creationId xmlns:a16="http://schemas.microsoft.com/office/drawing/2014/main" id="{DED9E6E6-92C3-0169-82BD-403B7A10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05" y="1725473"/>
            <a:ext cx="2181328" cy="15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a Cup Picture">
            <a:extLst>
              <a:ext uri="{FF2B5EF4-FFF2-40B4-BE49-F238E27FC236}">
                <a16:creationId xmlns:a16="http://schemas.microsoft.com/office/drawing/2014/main" id="{62AC2AFC-C6DF-CAF2-0AD5-C6E3D1C0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34" y="1707626"/>
            <a:ext cx="2283508" cy="15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oses centerpiece vase clip art">
            <a:extLst>
              <a:ext uri="{FF2B5EF4-FFF2-40B4-BE49-F238E27FC236}">
                <a16:creationId xmlns:a16="http://schemas.microsoft.com/office/drawing/2014/main" id="{ED33DE4D-77AB-B47D-4252-2F0F2D2E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05" y="4450903"/>
            <a:ext cx="2083695" cy="153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3B14897-9BD9-E9B3-00F0-BFDA7487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0" y="4341057"/>
            <a:ext cx="1872277" cy="17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22 Pretty Vintage Tea Cup Pictures! - The Graphics Fairy">
            <a:extLst>
              <a:ext uri="{FF2B5EF4-FFF2-40B4-BE49-F238E27FC236}">
                <a16:creationId xmlns:a16="http://schemas.microsoft.com/office/drawing/2014/main" id="{1C3A295C-270D-E5C8-A3C0-0DE5DAAE5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96" y="4450688"/>
            <a:ext cx="2331171" cy="15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2 Pretty Vintage Tea Cup Pictures! - The Graphics Fairy">
            <a:extLst>
              <a:ext uri="{FF2B5EF4-FFF2-40B4-BE49-F238E27FC236}">
                <a16:creationId xmlns:a16="http://schemas.microsoft.com/office/drawing/2014/main" id="{1077A927-7ADA-C7F5-9910-43C4DA80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34" y="4540100"/>
            <a:ext cx="2186157" cy="13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1277A78-A682-EC41-1FEA-D02471A95B06}"/>
              </a:ext>
            </a:extLst>
          </p:cNvPr>
          <p:cNvSpPr txBox="1"/>
          <p:nvPr/>
        </p:nvSpPr>
        <p:spPr>
          <a:xfrm>
            <a:off x="514789" y="3291210"/>
            <a:ext cx="1983492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Chocolate Cup  $20</a:t>
            </a:r>
          </a:p>
          <a:p>
            <a:r>
              <a:rPr lang="en-IN" dirty="0">
                <a:solidFill>
                  <a:srgbClr val="F7A729"/>
                </a:solidFill>
              </a:rPr>
              <a:t>13, M            4.9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920E2E-9EF2-CE49-2637-76F08CEF9304}"/>
              </a:ext>
            </a:extLst>
          </p:cNvPr>
          <p:cNvSpPr txBox="1"/>
          <p:nvPr/>
        </p:nvSpPr>
        <p:spPr>
          <a:xfrm>
            <a:off x="3393080" y="3271960"/>
            <a:ext cx="2083695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Tea Cup - Blue    $14</a:t>
            </a:r>
          </a:p>
          <a:p>
            <a:r>
              <a:rPr lang="en-IN" dirty="0">
                <a:solidFill>
                  <a:srgbClr val="F7A729"/>
                </a:solidFill>
              </a:rPr>
              <a:t>22, F              4.5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91FB2-2AEB-FE69-C3C5-F93DA668331C}"/>
              </a:ext>
            </a:extLst>
          </p:cNvPr>
          <p:cNvSpPr txBox="1"/>
          <p:nvPr/>
        </p:nvSpPr>
        <p:spPr>
          <a:xfrm>
            <a:off x="6311277" y="6104370"/>
            <a:ext cx="2307714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Green Tea Cup        $10</a:t>
            </a:r>
          </a:p>
          <a:p>
            <a:r>
              <a:rPr lang="en-IN" dirty="0">
                <a:solidFill>
                  <a:srgbClr val="F7A729"/>
                </a:solidFill>
              </a:rPr>
              <a:t>27, F                    4.6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C6F792-7EE0-4E1E-F60F-C049D1CC6880}"/>
              </a:ext>
            </a:extLst>
          </p:cNvPr>
          <p:cNvSpPr txBox="1"/>
          <p:nvPr/>
        </p:nvSpPr>
        <p:spPr>
          <a:xfrm>
            <a:off x="9427050" y="3264183"/>
            <a:ext cx="2287821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Kid’s cup                 $18</a:t>
            </a:r>
          </a:p>
          <a:p>
            <a:r>
              <a:rPr lang="en-IN" dirty="0">
                <a:solidFill>
                  <a:srgbClr val="F7A729"/>
                </a:solidFill>
              </a:rPr>
              <a:t>14, F                  3.9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131E4F-0F11-D9F5-87F5-7C943E94B3D5}"/>
              </a:ext>
            </a:extLst>
          </p:cNvPr>
          <p:cNvSpPr txBox="1"/>
          <p:nvPr/>
        </p:nvSpPr>
        <p:spPr>
          <a:xfrm>
            <a:off x="6359092" y="3281585"/>
            <a:ext cx="2185641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Vintage Cup          $15</a:t>
            </a:r>
          </a:p>
          <a:p>
            <a:r>
              <a:rPr lang="en-IN" dirty="0">
                <a:solidFill>
                  <a:srgbClr val="F7A729"/>
                </a:solidFill>
              </a:rPr>
              <a:t>32, N                4.3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2DA3B3-15FF-BF5F-ACA1-DA9213C03B24}"/>
              </a:ext>
            </a:extLst>
          </p:cNvPr>
          <p:cNvSpPr txBox="1"/>
          <p:nvPr/>
        </p:nvSpPr>
        <p:spPr>
          <a:xfrm>
            <a:off x="3443305" y="6104370"/>
            <a:ext cx="2083695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Flower Vase        $50</a:t>
            </a:r>
          </a:p>
          <a:p>
            <a:r>
              <a:rPr lang="en-IN" dirty="0">
                <a:solidFill>
                  <a:srgbClr val="F7A729"/>
                </a:solidFill>
              </a:rPr>
              <a:t>43, M              4.9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EBF41-D40D-597F-8986-FC690EE67BC2}"/>
              </a:ext>
            </a:extLst>
          </p:cNvPr>
          <p:cNvSpPr txBox="1"/>
          <p:nvPr/>
        </p:nvSpPr>
        <p:spPr>
          <a:xfrm>
            <a:off x="574480" y="6104370"/>
            <a:ext cx="1872277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Chocolate       $10</a:t>
            </a:r>
          </a:p>
          <a:p>
            <a:r>
              <a:rPr lang="en-IN" dirty="0">
                <a:solidFill>
                  <a:srgbClr val="F7A729"/>
                </a:solidFill>
              </a:rPr>
              <a:t>15, N          4.4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784467-C5E3-041F-25AF-CD15A61CAF9B}"/>
              </a:ext>
            </a:extLst>
          </p:cNvPr>
          <p:cNvSpPr txBox="1"/>
          <p:nvPr/>
        </p:nvSpPr>
        <p:spPr>
          <a:xfrm>
            <a:off x="9427050" y="6108450"/>
            <a:ext cx="2287806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Fantasy Tea Cup    $15</a:t>
            </a:r>
          </a:p>
          <a:p>
            <a:r>
              <a:rPr lang="en-IN" dirty="0">
                <a:solidFill>
                  <a:srgbClr val="F7A729"/>
                </a:solidFill>
              </a:rPr>
              <a:t>35, F                 4.9</a:t>
            </a:r>
            <a:r>
              <a:rPr lang="en-I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⭐</a:t>
            </a:r>
            <a:endParaRPr lang="en-IN" dirty="0">
              <a:solidFill>
                <a:srgbClr val="F7A72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90CB4F-60AF-D739-3EE7-4D8DD1C80629}"/>
              </a:ext>
            </a:extLst>
          </p:cNvPr>
          <p:cNvSpPr/>
          <p:nvPr/>
        </p:nvSpPr>
        <p:spPr>
          <a:xfrm>
            <a:off x="0" y="1162050"/>
            <a:ext cx="12192000" cy="39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623414-93A3-F614-5BB5-283DBDC2E834}"/>
              </a:ext>
            </a:extLst>
          </p:cNvPr>
          <p:cNvSpPr/>
          <p:nvPr/>
        </p:nvSpPr>
        <p:spPr>
          <a:xfrm>
            <a:off x="1544320" y="1167202"/>
            <a:ext cx="2141957" cy="391199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search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8BD65-5D95-5CC3-7ED3-89FD2FA4529E}"/>
              </a:ext>
            </a:extLst>
          </p:cNvPr>
          <p:cNvSpPr/>
          <p:nvPr/>
        </p:nvSpPr>
        <p:spPr>
          <a:xfrm>
            <a:off x="3838677" y="1176142"/>
            <a:ext cx="677443" cy="379684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age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32549E-2B9C-DC2F-ADCF-8D755D171E9A}"/>
              </a:ext>
            </a:extLst>
          </p:cNvPr>
          <p:cNvSpPr/>
          <p:nvPr/>
        </p:nvSpPr>
        <p:spPr>
          <a:xfrm>
            <a:off x="4668520" y="1189786"/>
            <a:ext cx="1055914" cy="358314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category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9A964-682A-4E21-1F48-518C0C6EC7B5}"/>
              </a:ext>
            </a:extLst>
          </p:cNvPr>
          <p:cNvSpPr/>
          <p:nvPr/>
        </p:nvSpPr>
        <p:spPr>
          <a:xfrm>
            <a:off x="5876834" y="1176142"/>
            <a:ext cx="1055914" cy="366040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gender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EA375-DC40-22C2-4E79-7EDD02DEA579}"/>
              </a:ext>
            </a:extLst>
          </p:cNvPr>
          <p:cNvSpPr/>
          <p:nvPr/>
        </p:nvSpPr>
        <p:spPr>
          <a:xfrm>
            <a:off x="7115277" y="1189786"/>
            <a:ext cx="677443" cy="366040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price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234BF-777A-B26B-6E37-0F7FE4FE71E2}"/>
              </a:ext>
            </a:extLst>
          </p:cNvPr>
          <p:cNvSpPr/>
          <p:nvPr/>
        </p:nvSpPr>
        <p:spPr>
          <a:xfrm>
            <a:off x="7947620" y="1176142"/>
            <a:ext cx="1055914" cy="391200"/>
          </a:xfrm>
          <a:prstGeom prst="rect">
            <a:avLst/>
          </a:prstGeom>
          <a:solidFill>
            <a:srgbClr val="F7A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82121"/>
                </a:solidFill>
              </a:rPr>
              <a:t>rating</a:t>
            </a:r>
            <a:endParaRPr lang="en-IN" dirty="0">
              <a:solidFill>
                <a:srgbClr val="A8212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CE2024-9623-F924-6EC1-97ECD26CBDEC}"/>
              </a:ext>
            </a:extLst>
          </p:cNvPr>
          <p:cNvSpPr/>
          <p:nvPr/>
        </p:nvSpPr>
        <p:spPr>
          <a:xfrm>
            <a:off x="9448187" y="1176142"/>
            <a:ext cx="1055914" cy="391200"/>
          </a:xfrm>
          <a:prstGeom prst="rect">
            <a:avLst/>
          </a:prstGeom>
          <a:solidFill>
            <a:srgbClr val="A821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7A729"/>
                </a:solidFill>
              </a:rPr>
              <a:t>submit</a:t>
            </a:r>
            <a:endParaRPr lang="en-IN" dirty="0">
              <a:solidFill>
                <a:srgbClr val="F7A7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F0C39-26B1-BC85-A982-78A4F9F9D458}"/>
              </a:ext>
            </a:extLst>
          </p:cNvPr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rgbClr val="F27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CBB64C-0CED-9B8C-EF62-BFD23922C053}"/>
              </a:ext>
            </a:extLst>
          </p:cNvPr>
          <p:cNvCxnSpPr>
            <a:cxnSpLocks/>
          </p:cNvCxnSpPr>
          <p:nvPr/>
        </p:nvCxnSpPr>
        <p:spPr>
          <a:xfrm>
            <a:off x="8208667" y="114210"/>
            <a:ext cx="0" cy="885141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7B1184-9D75-DFBC-D5DB-F7E47589A5FC}"/>
              </a:ext>
            </a:extLst>
          </p:cNvPr>
          <p:cNvSpPr txBox="1"/>
          <p:nvPr/>
        </p:nvSpPr>
        <p:spPr>
          <a:xfrm>
            <a:off x="8483067" y="396359"/>
            <a:ext cx="19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ADD 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79FE1-E5A9-4DCD-CFD4-9A0F9439D709}"/>
              </a:ext>
            </a:extLst>
          </p:cNvPr>
          <p:cNvSpPr txBox="1"/>
          <p:nvPr/>
        </p:nvSpPr>
        <p:spPr>
          <a:xfrm>
            <a:off x="10445510" y="119360"/>
            <a:ext cx="121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PROFILE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86C1A-10CE-47D6-1D26-3E4D65F0C7E3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94B9E4-CBF3-4794-51D1-ABD794257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42795"/>
          <a:stretch/>
        </p:blipFill>
        <p:spPr>
          <a:xfrm>
            <a:off x="3571947" y="42309"/>
            <a:ext cx="3053117" cy="10109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BEE388-6DC3-C839-F308-C44E87B7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6" t="46960" r="61530" b="31918"/>
          <a:stretch/>
        </p:blipFill>
        <p:spPr>
          <a:xfrm>
            <a:off x="507065" y="169112"/>
            <a:ext cx="828040" cy="775335"/>
          </a:xfrm>
          <a:prstGeom prst="rect">
            <a:avLst/>
          </a:prstGeom>
        </p:spPr>
      </p:pic>
      <p:pic>
        <p:nvPicPr>
          <p:cNvPr id="1032" name="Picture 8" descr="Free Vintage Teacup Image">
            <a:extLst>
              <a:ext uri="{FF2B5EF4-FFF2-40B4-BE49-F238E27FC236}">
                <a16:creationId xmlns:a16="http://schemas.microsoft.com/office/drawing/2014/main" id="{DFD95EF0-9507-DFA4-CA72-2F4CD09E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5" y="2020422"/>
            <a:ext cx="4633116" cy="3588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1277A78-A682-EC41-1FEA-D02471A95B06}"/>
              </a:ext>
            </a:extLst>
          </p:cNvPr>
          <p:cNvSpPr txBox="1"/>
          <p:nvPr/>
        </p:nvSpPr>
        <p:spPr>
          <a:xfrm>
            <a:off x="5770181" y="2139434"/>
            <a:ext cx="4355595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A729"/>
                </a:solidFill>
                <a:latin typeface="Bahnschrift SemiLight" panose="020B0502040204020203" pitchFamily="34" charset="0"/>
              </a:rPr>
              <a:t>Hot Chocolate Cup </a:t>
            </a:r>
          </a:p>
          <a:p>
            <a:r>
              <a:rPr lang="en-IN" sz="3600" dirty="0">
                <a:solidFill>
                  <a:srgbClr val="F7A729"/>
                </a:solidFill>
                <a:latin typeface="Bahnschrift SemiLight" panose="020B0502040204020203" pitchFamily="34" charset="0"/>
              </a:rPr>
              <a:t>$20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8B572-4BBB-E68C-3207-6CBBC01AA8C1}"/>
              </a:ext>
            </a:extLst>
          </p:cNvPr>
          <p:cNvSpPr txBox="1"/>
          <p:nvPr/>
        </p:nvSpPr>
        <p:spPr>
          <a:xfrm>
            <a:off x="5770181" y="3429000"/>
            <a:ext cx="582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B6E1E7"/>
                </a:solidFill>
                <a:latin typeface="Bahnschrift SemiLight" panose="020B0502040204020203" pitchFamily="34" charset="0"/>
              </a:rPr>
              <a:t>Pretty white ceramic cup. I gifted it to my 13-yr old nephew and he was delighted. Beautiful and sturdy.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E8B71-9E96-A5BE-7685-088C70BC956A}"/>
              </a:ext>
            </a:extLst>
          </p:cNvPr>
          <p:cNvSpPr txBox="1"/>
          <p:nvPr/>
        </p:nvSpPr>
        <p:spPr>
          <a:xfrm>
            <a:off x="5820795" y="1880920"/>
            <a:ext cx="5821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B6E1E7"/>
                </a:solidFill>
                <a:latin typeface="Bahnschrift SemiLight" panose="020B0502040204020203" pitchFamily="34" charset="0"/>
              </a:rPr>
              <a:t>Category: Household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1CF12-5F63-3ED8-2915-1ACDAD166BF3}"/>
              </a:ext>
            </a:extLst>
          </p:cNvPr>
          <p:cNvSpPr txBox="1"/>
          <p:nvPr/>
        </p:nvSpPr>
        <p:spPr>
          <a:xfrm>
            <a:off x="5820795" y="4427356"/>
            <a:ext cx="1970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7A729"/>
                </a:solidFill>
              </a:rPr>
              <a:t>Gift Specifications</a:t>
            </a:r>
          </a:p>
          <a:p>
            <a:r>
              <a:rPr lang="en-IN" dirty="0">
                <a:solidFill>
                  <a:srgbClr val="B6E1E7"/>
                </a:solidFill>
              </a:rPr>
              <a:t>Age: 13</a:t>
            </a:r>
          </a:p>
          <a:p>
            <a:r>
              <a:rPr lang="en-IN" dirty="0">
                <a:solidFill>
                  <a:srgbClr val="B6E1E7"/>
                </a:solidFill>
              </a:rPr>
              <a:t>Gender: Male</a:t>
            </a:r>
          </a:p>
          <a:p>
            <a:r>
              <a:rPr lang="en-IN" dirty="0">
                <a:solidFill>
                  <a:srgbClr val="B6E1E7"/>
                </a:solidFill>
              </a:rPr>
              <a:t>Rating: 4.9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995C5-4F40-F26D-61B5-82C30E774DF6}"/>
              </a:ext>
            </a:extLst>
          </p:cNvPr>
          <p:cNvSpPr txBox="1"/>
          <p:nvPr/>
        </p:nvSpPr>
        <p:spPr>
          <a:xfrm>
            <a:off x="8817692" y="4041457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REVIEWS: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3BF88-C34E-1AF1-B36B-6789C6A5DFB0}"/>
              </a:ext>
            </a:extLst>
          </p:cNvPr>
          <p:cNvSpPr txBox="1"/>
          <p:nvPr/>
        </p:nvSpPr>
        <p:spPr>
          <a:xfrm>
            <a:off x="8817692" y="4549289"/>
            <a:ext cx="3119120" cy="1200329"/>
          </a:xfrm>
          <a:prstGeom prst="rect">
            <a:avLst/>
          </a:prstGeom>
          <a:solidFill>
            <a:srgbClr val="184248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      0xeknn39dns……</a:t>
            </a:r>
          </a:p>
          <a:p>
            <a:r>
              <a:rPr lang="en-IN" dirty="0">
                <a:solidFill>
                  <a:srgbClr val="B6E1E7"/>
                </a:solidFill>
              </a:rPr>
              <a:t>Great Gift. I got it for my daughter. It’s sturdier than it looks.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06AF04-1CC7-E076-2BBE-E8F63AB4B263}"/>
              </a:ext>
            </a:extLst>
          </p:cNvPr>
          <p:cNvSpPr/>
          <p:nvPr/>
        </p:nvSpPr>
        <p:spPr>
          <a:xfrm>
            <a:off x="8878652" y="4593386"/>
            <a:ext cx="223520" cy="22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F14C6-A7A4-5537-8A57-09086EBCA1E8}"/>
              </a:ext>
            </a:extLst>
          </p:cNvPr>
          <p:cNvSpPr txBox="1"/>
          <p:nvPr/>
        </p:nvSpPr>
        <p:spPr>
          <a:xfrm>
            <a:off x="507065" y="5621152"/>
            <a:ext cx="4649276" cy="677108"/>
          </a:xfrm>
          <a:prstGeom prst="rect">
            <a:avLst/>
          </a:prstGeom>
          <a:noFill/>
          <a:ln>
            <a:solidFill>
              <a:srgbClr val="F27F0C"/>
            </a:solidFill>
          </a:ln>
        </p:spPr>
        <p:txBody>
          <a:bodyPr wrap="square" rtlCol="0">
            <a:spAutoFit/>
          </a:bodyPr>
          <a:lstStyle/>
          <a:p>
            <a:r>
              <a:rPr lang="en-IN" sz="3800" b="1" dirty="0">
                <a:solidFill>
                  <a:srgbClr val="F7A729"/>
                </a:solidFill>
                <a:latin typeface="Bahnschrift SemiLight" panose="020B0502040204020203" pitchFamily="34" charset="0"/>
              </a:rPr>
              <a:t>GO TO ITEM LINK </a:t>
            </a:r>
            <a:r>
              <a:rPr lang="en-IN" sz="3800" b="0" i="0" dirty="0">
                <a:solidFill>
                  <a:srgbClr val="F7A729"/>
                </a:solidFill>
                <a:effectLst/>
                <a:latin typeface="arial" panose="020B0604020202020204" pitchFamily="34" charset="0"/>
              </a:rPr>
              <a:t>🔗</a:t>
            </a:r>
            <a:endParaRPr lang="en-IN" sz="3800" b="1" dirty="0">
              <a:solidFill>
                <a:srgbClr val="F7A729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2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F0C39-26B1-BC85-A982-78A4F9F9D458}"/>
              </a:ext>
            </a:extLst>
          </p:cNvPr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rgbClr val="F27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CBB64C-0CED-9B8C-EF62-BFD23922C053}"/>
              </a:ext>
            </a:extLst>
          </p:cNvPr>
          <p:cNvCxnSpPr>
            <a:cxnSpLocks/>
          </p:cNvCxnSpPr>
          <p:nvPr/>
        </p:nvCxnSpPr>
        <p:spPr>
          <a:xfrm>
            <a:off x="10143345" y="114210"/>
            <a:ext cx="0" cy="885141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579FE1-E5A9-4DCD-CFD4-9A0F9439D709}"/>
              </a:ext>
            </a:extLst>
          </p:cNvPr>
          <p:cNvSpPr txBox="1"/>
          <p:nvPr/>
        </p:nvSpPr>
        <p:spPr>
          <a:xfrm>
            <a:off x="10445510" y="119360"/>
            <a:ext cx="121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PROFILE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86C1A-10CE-47D6-1D26-3E4D65F0C7E3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94B9E4-CBF3-4794-51D1-ABD794257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42795"/>
          <a:stretch/>
        </p:blipFill>
        <p:spPr>
          <a:xfrm>
            <a:off x="3571947" y="42309"/>
            <a:ext cx="3053117" cy="10109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BEE388-6DC3-C839-F308-C44E87B7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6" t="46960" r="61530" b="31918"/>
          <a:stretch/>
        </p:blipFill>
        <p:spPr>
          <a:xfrm>
            <a:off x="507065" y="169112"/>
            <a:ext cx="828040" cy="775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619B7-6D31-BFA8-5A8E-5C7C3A29102D}"/>
              </a:ext>
            </a:extLst>
          </p:cNvPr>
          <p:cNvSpPr txBox="1"/>
          <p:nvPr/>
        </p:nvSpPr>
        <p:spPr>
          <a:xfrm>
            <a:off x="415196" y="14016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NAME: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02B08-BBEC-C078-5774-3CDB05E13999}"/>
              </a:ext>
            </a:extLst>
          </p:cNvPr>
          <p:cNvSpPr txBox="1"/>
          <p:nvPr/>
        </p:nvSpPr>
        <p:spPr>
          <a:xfrm>
            <a:off x="434691" y="1998933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DESC: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618C-F913-AC2E-EDC3-ACAE6748C739}"/>
              </a:ext>
            </a:extLst>
          </p:cNvPr>
          <p:cNvSpPr txBox="1"/>
          <p:nvPr/>
        </p:nvSpPr>
        <p:spPr>
          <a:xfrm>
            <a:off x="417208" y="2576446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IMAGE: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C3662-2086-F528-0D0A-21F47D047692}"/>
              </a:ext>
            </a:extLst>
          </p:cNvPr>
          <p:cNvSpPr txBox="1"/>
          <p:nvPr/>
        </p:nvSpPr>
        <p:spPr>
          <a:xfrm>
            <a:off x="470987" y="326601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LINK: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02224-91B1-9742-B458-CC20E96CA0F8}"/>
              </a:ext>
            </a:extLst>
          </p:cNvPr>
          <p:cNvSpPr txBox="1"/>
          <p:nvPr/>
        </p:nvSpPr>
        <p:spPr>
          <a:xfrm>
            <a:off x="470987" y="4669267"/>
            <a:ext cx="6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AGE: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AC9DE-C60A-6B69-8182-BAE5CFF505B0}"/>
              </a:ext>
            </a:extLst>
          </p:cNvPr>
          <p:cNvSpPr txBox="1"/>
          <p:nvPr/>
        </p:nvSpPr>
        <p:spPr>
          <a:xfrm>
            <a:off x="414876" y="541029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PRICE: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4117B-7F6B-7AAF-B425-27F373C385A8}"/>
              </a:ext>
            </a:extLst>
          </p:cNvPr>
          <p:cNvSpPr txBox="1"/>
          <p:nvPr/>
        </p:nvSpPr>
        <p:spPr>
          <a:xfrm>
            <a:off x="414876" y="613843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GENDER: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E5DCD-E8E8-9C9A-BC0B-A5CAF2FFC746}"/>
              </a:ext>
            </a:extLst>
          </p:cNvPr>
          <p:cNvSpPr txBox="1"/>
          <p:nvPr/>
        </p:nvSpPr>
        <p:spPr>
          <a:xfrm>
            <a:off x="414876" y="3935864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CATEGORY: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09B61-EE70-C62F-50A7-D914DBDB6B04}"/>
              </a:ext>
            </a:extLst>
          </p:cNvPr>
          <p:cNvSpPr/>
          <p:nvPr/>
        </p:nvSpPr>
        <p:spPr>
          <a:xfrm>
            <a:off x="1931469" y="3244339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6A188-9E00-41C3-D9B1-ECFBF58AC1D8}"/>
              </a:ext>
            </a:extLst>
          </p:cNvPr>
          <p:cNvSpPr/>
          <p:nvPr/>
        </p:nvSpPr>
        <p:spPr>
          <a:xfrm>
            <a:off x="1931469" y="3928720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A24B1B-A8CA-32EB-4C6D-360161B0D53A}"/>
              </a:ext>
            </a:extLst>
          </p:cNvPr>
          <p:cNvSpPr/>
          <p:nvPr/>
        </p:nvSpPr>
        <p:spPr>
          <a:xfrm>
            <a:off x="1931469" y="4672045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771B0-2600-81EF-B1FA-56F6F701632D}"/>
              </a:ext>
            </a:extLst>
          </p:cNvPr>
          <p:cNvSpPr/>
          <p:nvPr/>
        </p:nvSpPr>
        <p:spPr>
          <a:xfrm>
            <a:off x="1931469" y="5371617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9EBA5-253B-0884-7CEA-5670C8DD5F19}"/>
              </a:ext>
            </a:extLst>
          </p:cNvPr>
          <p:cNvSpPr/>
          <p:nvPr/>
        </p:nvSpPr>
        <p:spPr>
          <a:xfrm>
            <a:off x="1931469" y="2657107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23CC36-4661-8EDB-1823-EE5CDF382FEC}"/>
              </a:ext>
            </a:extLst>
          </p:cNvPr>
          <p:cNvSpPr/>
          <p:nvPr/>
        </p:nvSpPr>
        <p:spPr>
          <a:xfrm>
            <a:off x="1917081" y="1933460"/>
            <a:ext cx="9825840" cy="5872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1D065-6CFC-8F86-93AE-7BFBB8B71F7E}"/>
              </a:ext>
            </a:extLst>
          </p:cNvPr>
          <p:cNvSpPr/>
          <p:nvPr/>
        </p:nvSpPr>
        <p:spPr>
          <a:xfrm>
            <a:off x="1931469" y="1446931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74AE48-1E0D-B4E1-49DD-11003C4CD5EA}"/>
              </a:ext>
            </a:extLst>
          </p:cNvPr>
          <p:cNvSpPr/>
          <p:nvPr/>
        </p:nvSpPr>
        <p:spPr>
          <a:xfrm>
            <a:off x="1931469" y="6071189"/>
            <a:ext cx="4937760" cy="369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CE4FFC-F7A9-96AD-DD87-776CAF485041}"/>
              </a:ext>
            </a:extLst>
          </p:cNvPr>
          <p:cNvSpPr/>
          <p:nvPr/>
        </p:nvSpPr>
        <p:spPr>
          <a:xfrm>
            <a:off x="7392202" y="6071189"/>
            <a:ext cx="1568918" cy="369320"/>
          </a:xfrm>
          <a:prstGeom prst="rect">
            <a:avLst/>
          </a:prstGeom>
          <a:solidFill>
            <a:srgbClr val="B6E1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242424"/>
                </a:solidFill>
              </a:rPr>
              <a:t>SUMBIT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4FE5CC-9150-4304-96CE-FD0BD30BA83B}"/>
              </a:ext>
            </a:extLst>
          </p:cNvPr>
          <p:cNvCxnSpPr>
            <a:cxnSpLocks/>
          </p:cNvCxnSpPr>
          <p:nvPr/>
        </p:nvCxnSpPr>
        <p:spPr>
          <a:xfrm>
            <a:off x="2127183" y="2027808"/>
            <a:ext cx="0" cy="17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47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F0C39-26B1-BC85-A982-78A4F9F9D458}"/>
              </a:ext>
            </a:extLst>
          </p:cNvPr>
          <p:cNvSpPr/>
          <p:nvPr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rgbClr val="F27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CBB64C-0CED-9B8C-EF62-BFD23922C053}"/>
              </a:ext>
            </a:extLst>
          </p:cNvPr>
          <p:cNvCxnSpPr>
            <a:cxnSpLocks/>
          </p:cNvCxnSpPr>
          <p:nvPr/>
        </p:nvCxnSpPr>
        <p:spPr>
          <a:xfrm>
            <a:off x="8208667" y="114210"/>
            <a:ext cx="0" cy="885141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7B1184-9D75-DFBC-D5DB-F7E47589A5FC}"/>
              </a:ext>
            </a:extLst>
          </p:cNvPr>
          <p:cNvSpPr txBox="1"/>
          <p:nvPr/>
        </p:nvSpPr>
        <p:spPr>
          <a:xfrm>
            <a:off x="8483067" y="396359"/>
            <a:ext cx="19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ADD 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79FE1-E5A9-4DCD-CFD4-9A0F9439D709}"/>
              </a:ext>
            </a:extLst>
          </p:cNvPr>
          <p:cNvSpPr txBox="1"/>
          <p:nvPr/>
        </p:nvSpPr>
        <p:spPr>
          <a:xfrm>
            <a:off x="10445510" y="119360"/>
            <a:ext cx="121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902F28"/>
                </a:solidFill>
                <a:latin typeface="Palatino Linotype" panose="02040502050505030304" pitchFamily="18" charset="0"/>
              </a:rPr>
              <a:t>PROFILE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86C1A-10CE-47D6-1D26-3E4D65F0C7E3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>
            <a:solidFill>
              <a:srgbClr val="A1311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94B9E4-CBF3-4794-51D1-ABD794257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42795"/>
          <a:stretch/>
        </p:blipFill>
        <p:spPr>
          <a:xfrm>
            <a:off x="3571947" y="42309"/>
            <a:ext cx="3053117" cy="10109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BEE388-6DC3-C839-F308-C44E87B7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6" t="46960" r="61530" b="31918"/>
          <a:stretch/>
        </p:blipFill>
        <p:spPr>
          <a:xfrm>
            <a:off x="507065" y="169112"/>
            <a:ext cx="828040" cy="775335"/>
          </a:xfrm>
          <a:prstGeom prst="rect">
            <a:avLst/>
          </a:prstGeom>
        </p:spPr>
      </p:pic>
      <p:pic>
        <p:nvPicPr>
          <p:cNvPr id="1032" name="Picture 8" descr="Free Vintage Teacup Image">
            <a:extLst>
              <a:ext uri="{FF2B5EF4-FFF2-40B4-BE49-F238E27FC236}">
                <a16:creationId xmlns:a16="http://schemas.microsoft.com/office/drawing/2014/main" id="{DFD95EF0-9507-DFA4-CA72-2F4CD09E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8" y="1997805"/>
            <a:ext cx="1991662" cy="154248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1034" name="Picture 10" descr="Pretty Teacup Picture">
            <a:extLst>
              <a:ext uri="{FF2B5EF4-FFF2-40B4-BE49-F238E27FC236}">
                <a16:creationId xmlns:a16="http://schemas.microsoft.com/office/drawing/2014/main" id="{EE955D66-9210-39D8-F653-AA1F8BD2D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80" y="2001579"/>
            <a:ext cx="2083695" cy="15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ral Tea Cup Image">
            <a:extLst>
              <a:ext uri="{FF2B5EF4-FFF2-40B4-BE49-F238E27FC236}">
                <a16:creationId xmlns:a16="http://schemas.microsoft.com/office/drawing/2014/main" id="{DED9E6E6-92C3-0169-82BD-403B7A10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05" y="2042529"/>
            <a:ext cx="2181328" cy="15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a Cup Picture">
            <a:extLst>
              <a:ext uri="{FF2B5EF4-FFF2-40B4-BE49-F238E27FC236}">
                <a16:creationId xmlns:a16="http://schemas.microsoft.com/office/drawing/2014/main" id="{62AC2AFC-C6DF-CAF2-0AD5-C6E3D1C0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63" y="1992655"/>
            <a:ext cx="2283508" cy="15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oses centerpiece vase clip art">
            <a:extLst>
              <a:ext uri="{FF2B5EF4-FFF2-40B4-BE49-F238E27FC236}">
                <a16:creationId xmlns:a16="http://schemas.microsoft.com/office/drawing/2014/main" id="{ED33DE4D-77AB-B47D-4252-2F0F2D2E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05" y="4790534"/>
            <a:ext cx="2083695" cy="153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3B14897-9BD9-E9B3-00F0-BFDA7487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0" y="4680688"/>
            <a:ext cx="1872277" cy="17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22 Pretty Vintage Tea Cup Pictures! - The Graphics Fairy">
            <a:extLst>
              <a:ext uri="{FF2B5EF4-FFF2-40B4-BE49-F238E27FC236}">
                <a16:creationId xmlns:a16="http://schemas.microsoft.com/office/drawing/2014/main" id="{1C3A295C-270D-E5C8-A3C0-0DE5DAAE5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96" y="4790319"/>
            <a:ext cx="2331171" cy="15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2 Pretty Vintage Tea Cup Pictures! - The Graphics Fairy">
            <a:extLst>
              <a:ext uri="{FF2B5EF4-FFF2-40B4-BE49-F238E27FC236}">
                <a16:creationId xmlns:a16="http://schemas.microsoft.com/office/drawing/2014/main" id="{1077A927-7ADA-C7F5-9910-43C4DA80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34" y="4879731"/>
            <a:ext cx="2186157" cy="13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1277A78-A682-EC41-1FEA-D02471A95B06}"/>
              </a:ext>
            </a:extLst>
          </p:cNvPr>
          <p:cNvSpPr txBox="1"/>
          <p:nvPr/>
        </p:nvSpPr>
        <p:spPr>
          <a:xfrm>
            <a:off x="514789" y="3567316"/>
            <a:ext cx="1983492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Chocolate Cup  $20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920E2E-9EF2-CE49-2637-76F08CEF9304}"/>
              </a:ext>
            </a:extLst>
          </p:cNvPr>
          <p:cNvSpPr txBox="1"/>
          <p:nvPr/>
        </p:nvSpPr>
        <p:spPr>
          <a:xfrm>
            <a:off x="3393080" y="3548066"/>
            <a:ext cx="2083695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Tea Cup - Blue    $14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91FB2-2AEB-FE69-C3C5-F93DA668331C}"/>
              </a:ext>
            </a:extLst>
          </p:cNvPr>
          <p:cNvSpPr txBox="1"/>
          <p:nvPr/>
        </p:nvSpPr>
        <p:spPr>
          <a:xfrm>
            <a:off x="6311277" y="6444001"/>
            <a:ext cx="2307714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Green Tea Cup        $10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C6F792-7EE0-4E1E-F60F-C049D1CC6880}"/>
              </a:ext>
            </a:extLst>
          </p:cNvPr>
          <p:cNvSpPr txBox="1"/>
          <p:nvPr/>
        </p:nvSpPr>
        <p:spPr>
          <a:xfrm>
            <a:off x="9427050" y="3540289"/>
            <a:ext cx="2287821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Kid’s cup                 $18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131E4F-0F11-D9F5-87F5-7C943E94B3D5}"/>
              </a:ext>
            </a:extLst>
          </p:cNvPr>
          <p:cNvSpPr txBox="1"/>
          <p:nvPr/>
        </p:nvSpPr>
        <p:spPr>
          <a:xfrm>
            <a:off x="6359092" y="3557691"/>
            <a:ext cx="2185641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Vintage Cup          $15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2DA3B3-15FF-BF5F-ACA1-DA9213C03B24}"/>
              </a:ext>
            </a:extLst>
          </p:cNvPr>
          <p:cNvSpPr txBox="1"/>
          <p:nvPr/>
        </p:nvSpPr>
        <p:spPr>
          <a:xfrm>
            <a:off x="3443305" y="6444001"/>
            <a:ext cx="2083695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Flower Vase        $50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EBF41-D40D-597F-8986-FC690EE67BC2}"/>
              </a:ext>
            </a:extLst>
          </p:cNvPr>
          <p:cNvSpPr txBox="1"/>
          <p:nvPr/>
        </p:nvSpPr>
        <p:spPr>
          <a:xfrm>
            <a:off x="574480" y="6444001"/>
            <a:ext cx="1872277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Chocolate       $10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784467-C5E3-041F-25AF-CD15A61CAF9B}"/>
              </a:ext>
            </a:extLst>
          </p:cNvPr>
          <p:cNvSpPr txBox="1"/>
          <p:nvPr/>
        </p:nvSpPr>
        <p:spPr>
          <a:xfrm>
            <a:off x="9427050" y="6448081"/>
            <a:ext cx="2242345" cy="3693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7A729"/>
                </a:solidFill>
              </a:rPr>
              <a:t>Fantasy Tea Cup    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2A518-6606-28C1-7B8B-2E988F716068}"/>
              </a:ext>
            </a:extLst>
          </p:cNvPr>
          <p:cNvSpPr txBox="1"/>
          <p:nvPr/>
        </p:nvSpPr>
        <p:spPr>
          <a:xfrm>
            <a:off x="4866817" y="1356165"/>
            <a:ext cx="245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GIFTS YOU HAVE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A2B28-C8AA-EAAA-BC67-DAE80E0FBC0A}"/>
              </a:ext>
            </a:extLst>
          </p:cNvPr>
          <p:cNvSpPr txBox="1"/>
          <p:nvPr/>
        </p:nvSpPr>
        <p:spPr>
          <a:xfrm>
            <a:off x="4760216" y="4164380"/>
            <a:ext cx="26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B6E1E7"/>
                </a:solidFill>
              </a:rPr>
              <a:t>GIFTS YOU HAVE REVIWED</a:t>
            </a:r>
          </a:p>
        </p:txBody>
      </p:sp>
    </p:spTree>
    <p:extLst>
      <p:ext uri="{BB962C8B-B14F-4D97-AF65-F5344CB8AC3E}">
        <p14:creationId xmlns:p14="http://schemas.microsoft.com/office/powerpoint/2010/main" val="235807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96C0-FE63-0E46-7EF4-AF317C8E16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rgbClr val="F7A729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THE FUTURE OF PRESENTDAO</a:t>
            </a:r>
            <a:endParaRPr lang="en-IN" dirty="0">
              <a:solidFill>
                <a:srgbClr val="F7A729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A34E-B732-ABA5-E374-258414EC42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Add extensive yet user-friendly filtering systems.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Use IPFS for the upload of images and metadata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Use NFTs to store the gift and reviewer data and upload it to IPFS 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Improve the UI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Include a way for small business owners to sell gift products</a:t>
            </a:r>
          </a:p>
          <a:p>
            <a:r>
              <a:rPr lang="en-US" sz="3200" dirty="0">
                <a:solidFill>
                  <a:srgbClr val="F7A729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Essentially makes the whole process of thinking of gifts before birthdays easier and peer-connected.</a:t>
            </a:r>
            <a:endParaRPr lang="en-IN" sz="3200" dirty="0">
              <a:solidFill>
                <a:srgbClr val="F7A729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474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black background wallpapers | Peakpx">
            <a:extLst>
              <a:ext uri="{FF2B5EF4-FFF2-40B4-BE49-F238E27FC236}">
                <a16:creationId xmlns:a16="http://schemas.microsoft.com/office/drawing/2014/main" id="{C6604C31-92FE-1B03-24EE-35F6ED1D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548231"/>
          </a:xfrm>
          <a:prstGeom prst="rect">
            <a:avLst/>
          </a:prstGeom>
          <a:solidFill>
            <a:schemeClr val="tx1">
              <a:alpha val="5000"/>
            </a:schemeClr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D0210A-A2C3-5AFF-044A-3CFB7621E2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74" b="12476"/>
          <a:stretch/>
        </p:blipFill>
        <p:spPr>
          <a:xfrm>
            <a:off x="1497141" y="137160"/>
            <a:ext cx="9606960" cy="4614531"/>
          </a:xfrm>
          <a:prstGeom prst="rect">
            <a:avLst/>
          </a:prstGeo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063028E5-86A3-A409-470D-C845B6F05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4544AC-40D0-0AB5-CC34-FC9FE1EC2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666" y="4032679"/>
            <a:ext cx="9979334" cy="2781950"/>
          </a:xfrm>
          <a:solidFill>
            <a:srgbClr val="F7A729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A82121"/>
                </a:solidFill>
              </a:rPr>
              <a:t>THANKS A LOT FOR YOUR TIME AND ATTENTION</a:t>
            </a:r>
            <a:endParaRPr lang="en-IN" sz="3600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B996DD9-28ED-8CCB-8710-0A11C1E5B969}"/>
              </a:ext>
            </a:extLst>
          </p:cNvPr>
          <p:cNvSpPr txBox="1">
            <a:spLocks/>
          </p:cNvSpPr>
          <p:nvPr/>
        </p:nvSpPr>
        <p:spPr>
          <a:xfrm>
            <a:off x="609435" y="6425191"/>
            <a:ext cx="11006619" cy="210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rgbClr val="A8212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BEE294-8D10-0915-BCC9-348C3CB607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"/>
          <a:stretch/>
        </p:blipFill>
        <p:spPr>
          <a:xfrm>
            <a:off x="1114254" y="-126853"/>
            <a:ext cx="10234000" cy="49261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C149E6-89F2-F013-82F9-50BAAF2487F1}"/>
              </a:ext>
            </a:extLst>
          </p:cNvPr>
          <p:cNvSpPr txBox="1"/>
          <p:nvPr/>
        </p:nvSpPr>
        <p:spPr>
          <a:xfrm>
            <a:off x="2598889" y="4499293"/>
            <a:ext cx="699422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00" b="1" dirty="0">
                <a:solidFill>
                  <a:srgbClr val="510F0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THANK YOU</a:t>
            </a:r>
            <a:endParaRPr lang="en-IN" sz="11700" b="1" dirty="0">
              <a:solidFill>
                <a:srgbClr val="510F0F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511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420</Words>
  <Application>Microsoft Office PowerPoint</Application>
  <PresentationFormat>Widescreen</PresentationFormat>
  <Paragraphs>95</Paragraphs>
  <Slides>8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MS Gothic</vt:lpstr>
      <vt:lpstr>MS UI Gothic</vt:lpstr>
      <vt:lpstr>Arial</vt:lpstr>
      <vt:lpstr>Arial</vt:lpstr>
      <vt:lpstr>Bahnschrift SemiLight</vt:lpstr>
      <vt:lpstr>Calibri</vt:lpstr>
      <vt:lpstr>Calibri Light</vt:lpstr>
      <vt:lpstr>Muli</vt:lpstr>
      <vt:lpstr>Palatino Linotype</vt:lpstr>
      <vt:lpstr>Office Theme</vt:lpstr>
      <vt:lpstr>A place to find, add or review gifts for loved ones</vt:lpstr>
      <vt:lpstr>WHAT IT DOES?</vt:lpstr>
      <vt:lpstr>PowerPoint Presentation</vt:lpstr>
      <vt:lpstr>PowerPoint Presentation</vt:lpstr>
      <vt:lpstr>PowerPoint Presentation</vt:lpstr>
      <vt:lpstr>PowerPoint Presentation</vt:lpstr>
      <vt:lpstr>THE FUTURE OF PRESENTDAO</vt:lpstr>
      <vt:lpstr>THANKS A LOT FOR YOUR TIME AND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sonika agarwal</dc:creator>
  <cp:lastModifiedBy>sonika agarwal</cp:lastModifiedBy>
  <cp:revision>8</cp:revision>
  <dcterms:created xsi:type="dcterms:W3CDTF">2023-02-12T13:40:56Z</dcterms:created>
  <dcterms:modified xsi:type="dcterms:W3CDTF">2023-02-19T15:26:16Z</dcterms:modified>
</cp:coreProperties>
</file>